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3641b951e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3641b951e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3641b951e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13641b951e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3641b951e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3641b951e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13641b951e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13641b951e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13641b951e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13641b951e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13641b951e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13641b951e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13641b951e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13641b951e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13641b951e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13641b951e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2163769" y="4473804"/>
            <a:ext cx="4816500" cy="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2" name="Google Shape;62;p14"/>
          <p:cNvSpPr txBox="1"/>
          <p:nvPr>
            <p:ph type="ctrTitle"/>
          </p:nvPr>
        </p:nvSpPr>
        <p:spPr>
          <a:xfrm>
            <a:off x="-50832" y="3338853"/>
            <a:ext cx="9009600" cy="111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b="1"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286474" y="178350"/>
            <a:ext cx="8489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286474" y="1369219"/>
            <a:ext cx="84891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5" name="Google Shape;85;p18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18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4" name="Google Shape;104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hyperlink" Target="https://presentation-creation.ru/" TargetMode="Externa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56" name="Google Shape;56;p13">
            <a:hlinkClick r:id="rId1"/>
          </p:cNvPr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95500" y="275545"/>
            <a:ext cx="568322" cy="56832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2163775" y="3985624"/>
            <a:ext cx="4816500" cy="58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ru" sz="2600"/>
              <a:t>Практикалық сабақ №2</a:t>
            </a:r>
            <a:endParaRPr sz="2600"/>
          </a:p>
        </p:txBody>
      </p:sp>
      <p:sp>
        <p:nvSpPr>
          <p:cNvPr id="131" name="Google Shape;131;p25"/>
          <p:cNvSpPr txBox="1"/>
          <p:nvPr>
            <p:ph type="ctrTitle"/>
          </p:nvPr>
        </p:nvSpPr>
        <p:spPr>
          <a:xfrm>
            <a:off x="-50825" y="2740849"/>
            <a:ext cx="9009600" cy="1150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Күн радиациясы. Радиациялық баланстың жер шары бойынша таралу заңдылығы</a:t>
            </a:r>
            <a:endParaRPr sz="5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750" y="357000"/>
            <a:ext cx="8665551" cy="478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Тақырып бойынша диагностикалық сұрақтар:</a:t>
            </a:r>
            <a:endParaRPr/>
          </a:p>
        </p:txBody>
      </p:sp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Күн радиациясы дегеніміз не?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Тура радиация </a:t>
            </a:r>
            <a:r>
              <a:rPr lang="ru"/>
              <a:t>дегеніміз не?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Шашыранды радиация </a:t>
            </a:r>
            <a:r>
              <a:rPr lang="ru"/>
              <a:t>дегеніміз не?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Жиынтық радиация </a:t>
            </a:r>
            <a:r>
              <a:rPr lang="ru"/>
              <a:t>дегеніміз не?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Альбедо </a:t>
            </a:r>
            <a:r>
              <a:rPr lang="ru"/>
              <a:t>дегеніміз не?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Инсоляция </a:t>
            </a:r>
            <a:r>
              <a:rPr lang="ru"/>
              <a:t>дегеніміз не?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Күн тұрақтысы дегеніміз не?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Радиациялық баланс дегеніміз не?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295" y="0"/>
            <a:ext cx="857541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75" y="0"/>
            <a:ext cx="901344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75" y="304800"/>
            <a:ext cx="8324850" cy="4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98275"/>
            <a:ext cx="8520601" cy="431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Есептер: </a:t>
            </a:r>
            <a:endParaRPr/>
          </a:p>
        </p:txBody>
      </p:sp>
      <p:sp>
        <p:nvSpPr>
          <p:cNvPr id="178" name="Google Shape;178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Көкжиектен күн 30 бұрышпен түсіп тұрса, тура күн радиациясы мөлшерін табыңыз.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S = S</a:t>
            </a:r>
            <a:r>
              <a:rPr lang="ru" sz="800"/>
              <a:t>0</a:t>
            </a:r>
            <a:r>
              <a:rPr lang="ru"/>
              <a:t>sinh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мұндағы </a:t>
            </a:r>
            <a:r>
              <a:rPr lang="ru"/>
              <a:t>S</a:t>
            </a:r>
            <a:r>
              <a:rPr lang="ru" sz="800"/>
              <a:t>0 - </a:t>
            </a:r>
            <a:r>
              <a:rPr lang="ru" sz="1700"/>
              <a:t> күн тұрақтысы жіне ол 1,353 кВ/м2 немесе 1,98 ккал/см2 мин тең</a:t>
            </a:r>
            <a:endParaRPr sz="17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/>
              <a:t>S = 1.98 * sin30</a:t>
            </a:r>
            <a:endParaRPr sz="17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700"/>
              <a:t>S = 1.98*1//2 </a:t>
            </a:r>
            <a:endParaRPr sz="1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Q = S+D</a:t>
            </a:r>
            <a:endParaRPr/>
          </a:p>
        </p:txBody>
      </p:sp>
      <p:sp>
        <p:nvSpPr>
          <p:cNvPr id="184" name="Google Shape;184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Q - жиынтық радиация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D - шашыранды радиация м-ы, 30 ккал + 60 ккал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R/Q = 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R - шағылған радиация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А - альбедо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Q -0.84 ккал/см2          R - 0.59 кал/см2 (қардың)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А = 0,59/0,84 = 0,7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иний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